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301" r:id="rId4"/>
    <p:sldId id="268" r:id="rId5"/>
    <p:sldId id="288" r:id="rId6"/>
    <p:sldId id="292" r:id="rId7"/>
    <p:sldId id="304" r:id="rId8"/>
    <p:sldId id="306" r:id="rId9"/>
    <p:sldId id="305" r:id="rId10"/>
    <p:sldId id="299" r:id="rId11"/>
    <p:sldId id="300" r:id="rId12"/>
    <p:sldId id="291" r:id="rId13"/>
    <p:sldId id="289" r:id="rId14"/>
    <p:sldId id="275" r:id="rId15"/>
    <p:sldId id="278" r:id="rId16"/>
    <p:sldId id="285" r:id="rId17"/>
    <p:sldId id="286" r:id="rId18"/>
    <p:sldId id="269" r:id="rId19"/>
    <p:sldId id="279" r:id="rId20"/>
    <p:sldId id="294" r:id="rId21"/>
    <p:sldId id="270" r:id="rId22"/>
    <p:sldId id="303" r:id="rId23"/>
    <p:sldId id="274" r:id="rId24"/>
    <p:sldId id="302" r:id="rId25"/>
    <p:sldId id="281" r:id="rId26"/>
    <p:sldId id="282" r:id="rId27"/>
    <p:sldId id="284" r:id="rId28"/>
    <p:sldId id="283" r:id="rId29"/>
    <p:sldId id="287" r:id="rId30"/>
    <p:sldId id="290" r:id="rId31"/>
    <p:sldId id="271" r:id="rId32"/>
    <p:sldId id="272" r:id="rId33"/>
    <p:sldId id="273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5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8:55.001" idx="1">
    <p:pos x="10" y="10"/>
    <p:text>aqui tete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05.816" idx="2">
    <p:pos x="10" y="10"/>
    <p:text>aqui  paulo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29.254" idx="3">
    <p:pos x="10" y="10"/>
    <p:text>aqui matheus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48.424" idx="5">
    <p:pos x="10" y="10"/>
    <p:text>aqui vc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63A2-5522-450B-AF6A-5ED0F80AA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3AAA7-B074-4B9E-8150-6B8C0F5B2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F8E53-134D-434C-B39F-2DA274EC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59A2D-AA39-4DC3-94FD-DB693C0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4F07CE-1911-4B44-808B-EC5C48C8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47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C6F3A-955E-4C90-8BED-318CDBED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2A8DD1-3574-4DA1-A115-12A728CCE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15E07-22DA-4EA5-A3C6-2E8AB162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7DF431-DD11-467A-8BE0-9A92A219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A54566-D2E5-489D-82B0-919A867C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2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2EC7F1-1527-4AC7-9184-29386887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F2DBC3-9979-49D1-8D4C-86FD0A4C7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82B88F-4C1F-4413-8289-B371979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D2DA2-EEBB-4E59-B5F5-F7E29296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BCF46D-706C-40E1-9039-ADBD8BC4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3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837E7-04F4-4819-9B2C-C7188FA6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03C1F3-C748-4813-AA7D-68F5F1F6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8624D-2F3E-46E9-91CE-AEC8AFEA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770A9-F255-4143-839F-BFC3CABD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03B0D-C439-4AF5-AE10-1D44DFD1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70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FE9D0-38E0-4711-A59F-765E0828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562EC7-E518-47BB-B394-A4E30F40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5D6F4E-E97F-4B3B-B8B6-735BA5EB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F7ABB-1A09-490A-828B-6E445811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B12A90-AA81-40E2-A03A-CFDE4496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8520B-7494-49DA-B6FB-52941CEC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C3ECE-708A-4E8D-9A06-B8D78B26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A56ACF-B009-4032-B1E6-ABA0F6523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DE7D4C-9788-478B-A984-221842BC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3C6113-88F1-4F20-9703-31405AFC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C47BE3-FDAE-4411-9EC4-3DCD30CF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00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0C5D8-CD3D-4B79-9B0D-BE11AE81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AE66E9-CCD1-4566-BD1A-43614C7F7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968ACF-5B7E-46CF-82CF-ABAD3108E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6E93E81-E2A4-41E9-BFD8-38A8197A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CCC57D-4BE0-4391-AEAF-56E2FB1D6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0B9A9A-87A4-43AC-AB20-1979DC81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D0E649-D178-4A53-93A3-95CCDEDC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51D896-AA44-4F2B-867C-E732068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8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E4545-F276-4F8E-9A02-68941617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A3DE53-50E0-4D24-994A-4260CEE7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8E2BCC-D5FF-482B-8EEB-9E04740E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B619B7-DC64-4518-8683-3C40FC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68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A61154-F523-4C80-8ACA-D14BC12B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7CF981-3288-46EA-9C11-6A071F0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32C3AE-5CA0-42A3-829C-89C31766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50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946F-7D5D-4832-A4F7-608DB872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B49127-9923-47B0-B541-22D9A79B6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C25C8-6ABA-4550-8F8D-91310FD80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F8D06-73BE-401F-AE60-6C5EC3ED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3180B9-113B-4FB3-945F-67F89996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DECD3A-42CB-4B24-A8A3-1773AA69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06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8569B-0AA1-4026-9FEE-52FA39B7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C825A7-BFE4-49BA-ADA1-DC394C422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C313E4-8AF6-46E4-9AFF-8CB3F0741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56F0F7-CF6F-4155-9173-7A72B15A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17F80F-DBF8-4D20-A928-E3C8DCB6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455BF-0BA4-4062-9905-388B9A1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9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F915CC-BAD3-47F4-8EF8-72AADB74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7ADDC6-4CE5-49F8-B59E-9F7C67B6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3D98A2-FB2E-478A-B3DB-47DDE2D76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3A9AB-F72A-4D8F-8C3A-67593DF83E50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CFB2E-403E-4C20-BA5B-7AC4F1D96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ECCAFA-F16A-432C-A53C-3DC131CA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07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1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svg"/><Relationship Id="rId21" Type="http://schemas.openxmlformats.org/officeDocument/2006/relationships/image" Target="../media/image83.sv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svg"/><Relationship Id="rId50" Type="http://schemas.openxmlformats.org/officeDocument/2006/relationships/image" Target="../media/image112.png"/><Relationship Id="rId55" Type="http://schemas.openxmlformats.org/officeDocument/2006/relationships/image" Target="../media/image117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sv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svg"/><Relationship Id="rId40" Type="http://schemas.openxmlformats.org/officeDocument/2006/relationships/image" Target="../media/image102.png"/><Relationship Id="rId45" Type="http://schemas.openxmlformats.org/officeDocument/2006/relationships/image" Target="../media/image107.svg"/><Relationship Id="rId53" Type="http://schemas.openxmlformats.org/officeDocument/2006/relationships/image" Target="../media/image115.svg"/><Relationship Id="rId58" Type="http://schemas.openxmlformats.org/officeDocument/2006/relationships/image" Target="../media/image120.png"/><Relationship Id="rId5" Type="http://schemas.openxmlformats.org/officeDocument/2006/relationships/image" Target="../media/image67.svg"/><Relationship Id="rId61" Type="http://schemas.openxmlformats.org/officeDocument/2006/relationships/image" Target="../media/image123.svg"/><Relationship Id="rId19" Type="http://schemas.openxmlformats.org/officeDocument/2006/relationships/image" Target="../media/image8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30" Type="http://schemas.openxmlformats.org/officeDocument/2006/relationships/image" Target="../media/image92.png"/><Relationship Id="rId35" Type="http://schemas.openxmlformats.org/officeDocument/2006/relationships/image" Target="../media/image97.svg"/><Relationship Id="rId43" Type="http://schemas.openxmlformats.org/officeDocument/2006/relationships/image" Target="../media/image105.sv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8" Type="http://schemas.openxmlformats.org/officeDocument/2006/relationships/image" Target="../media/image70.png"/><Relationship Id="rId51" Type="http://schemas.openxmlformats.org/officeDocument/2006/relationships/image" Target="../media/image113.svg"/><Relationship Id="rId3" Type="http://schemas.openxmlformats.org/officeDocument/2006/relationships/image" Target="../media/image65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svg"/><Relationship Id="rId20" Type="http://schemas.openxmlformats.org/officeDocument/2006/relationships/image" Target="../media/image82.png"/><Relationship Id="rId41" Type="http://schemas.openxmlformats.org/officeDocument/2006/relationships/image" Target="../media/image103.sv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svg"/><Relationship Id="rId57" Type="http://schemas.openxmlformats.org/officeDocument/2006/relationships/image" Target="../media/image119.svg"/><Relationship Id="rId10" Type="http://schemas.openxmlformats.org/officeDocument/2006/relationships/image" Target="../media/image72.png"/><Relationship Id="rId31" Type="http://schemas.openxmlformats.org/officeDocument/2006/relationships/image" Target="../media/image93.sv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ângulo 104">
            <a:extLst>
              <a:ext uri="{FF2B5EF4-FFF2-40B4-BE49-F238E27FC236}">
                <a16:creationId xmlns:a16="http://schemas.microsoft.com/office/drawing/2014/main" id="{C32430F5-062C-4614-B9A0-1A5310FE3CD1}"/>
              </a:ext>
            </a:extLst>
          </p:cNvPr>
          <p:cNvSpPr/>
          <p:nvPr/>
        </p:nvSpPr>
        <p:spPr>
          <a:xfrm>
            <a:off x="-10741015" y="-7555729"/>
            <a:ext cx="16573500" cy="12477750"/>
          </a:xfrm>
          <a:prstGeom prst="rect">
            <a:avLst/>
          </a:prstGeom>
          <a:gradFill flip="none" rotWithShape="1">
            <a:gsLst>
              <a:gs pos="61000">
                <a:schemeClr val="bg1"/>
              </a:gs>
              <a:gs pos="3900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D2952AC7-1EB2-4F40-B97B-8C1D7ED180DE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3670F22D-2EF3-4BF4-9E3C-2D5569915A15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4070063-B2B9-4D38-BEA3-B29CFEBE4B78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F620CA-B4A6-43FE-875D-1DCF1E8EE61C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3F777B4-C132-490D-A215-72C79C6E26D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7C7FCDE-4328-4932-A2D1-F27C160879C6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776C3811-25C8-43B3-86BC-B19747E09408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8E90B962-0DB2-4CCE-A056-2910C0445540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761736E-6FF8-4AD6-BFEF-D004E139D63A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1D4EB080-B9C3-4789-A7E0-1E9FD7CBC2F1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1073E54A-CFFD-4872-AF4A-BF11A0175BFB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70815465-26E4-4081-ADEF-DEE2DCF4247E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A80EE035-C16E-4A4B-A4C6-E5B9E2EA6DD1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3C0F2D08-7B8D-486E-901A-A8C0034E19E4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790FB780-EA02-4675-95B3-51B0EB9BAE13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CAD8BD2D-C22F-48DD-A2EB-1009FB02332D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8B771C6D-B2E1-463F-9303-856A771C4D3F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324D586-CC48-4E2D-B9EF-EE4E1F768AC8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1084F8D-8FBA-4D79-80C3-363A53644035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5C183908-8A95-4D6F-9263-62A47A9D63ED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50B430A1-71C3-4EFC-B55E-C938A26873CE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CDDE60C5-EDFF-419D-9D7E-4AB055B0B653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0F2D6B9D-778A-4FA2-B1A4-97ABD46B42D9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3B2C9A9-64DB-4324-B4DB-B6CA39065640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34A12BA5-A6A8-4D43-8517-0BAD63C279A2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4170E5D2-48DD-4A77-BFA3-F59E718FFB2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0EB45D82-418C-4432-AF79-7E13A0695008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FF79764D-2333-46C2-A49F-0DD43014E156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CD9811E8-4DF7-4026-A9E5-8150E645E067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4C85EFF7-A448-4980-917A-4DD4A357F975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0D94FCF9-899F-43C0-891A-41B9DF5889FD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2ACBD51-D3A0-4990-B84D-9DDD4C9E4F4D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3B88410-EBEF-44C8-8F2C-17071FEEE8B1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050D3FA-BDCE-436E-BFA1-B2B976F617EA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5734AB52-3324-4DDF-A232-6C1E8604053F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8A890B91-9F04-40BB-BEC2-88ADBA7BF053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0535198-E7F1-449A-8FB2-4F5ED361064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E9F9F9A-AAC2-4474-B93D-08CC52BE9AD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BAAB5019-CF84-4C4A-8DBF-842B2C6F2B1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1BAA2C1E-70E3-4D53-86B2-F33751DB16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405BC696-636D-492C-BCA4-E51BF7D9E8CF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A1A708C8-1873-49D1-A922-E246CFF67559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F87135FD-7474-4F66-A96F-55345B1256A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48BF33F7-8E17-40E1-910E-1F56A6BF2550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854F4168-B075-486A-9524-C4DA629E7DE3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60D4BF69-599A-4B78-91E1-A3D33975628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1CCBFE52-7C6F-4439-BDDC-201F8FB81B66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2132F3F9-BDC6-4F4D-AF50-78823A174D1C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6693F29-E041-42C5-85B8-FE8627498E60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906C0E7D-0653-4576-8537-207A63F341BB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6AAEB603-679C-4D78-B2FF-D2EC2200FA96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C172A636-5675-4CB4-8486-B97A2FFE2690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696BE3E2-F20F-4B82-A0D1-40141F88F086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CB8C7050-39C8-42BB-BB04-2CA2FA23028E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0E1FDF5D-5BA3-4D2F-9458-23A8B4DBC455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B5178133-3E73-46F0-94AC-B36CBBCAC54C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5A3BB0E-A395-441C-B64C-6383B6CDA76E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291B9130-7E0A-4699-A917-719D775BD9E4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18C26B7E-F93D-4E2C-B212-6189FDC45DE3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5A99397A-69BF-4254-BAD7-2F36BCE231AE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02711B88-2C39-44B7-915B-93A748155438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A8F8C3E0-8E2E-43E7-BA2F-7647E30A457E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6065F2D4-B9BD-4DB7-9C14-221AAC4B7E91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68677C0-75AD-48DD-B4C2-B5C76011D023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8AAE5196-7366-42F6-9495-27DB22FD506C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38EC3E5E-1582-4E9C-957C-22B0A14D2CA6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BDE439C3-8065-402A-B094-E1768FE020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57AAAE88-6CFF-4E2F-B8A2-045D80C2A0E3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C94FC062-9046-45FF-BC0F-AF63676CC424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302BB3F-F6D7-4420-AED3-23D3C04ECDAE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A2D891EC-FB44-446B-B9F4-0861E15A2A4B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74D4A52-7A7D-4A1D-9B19-256FE11E31BF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A502FB68-1ACC-41EE-BBEF-82D26CA0B149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5F4FA168-4CEE-4613-A966-20837A90AF54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5C6C2145-0DB7-4947-B82D-54A4AFDA5BD2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99C3656F-9B87-4C40-AF33-35D507238F67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92EE20B9-E35D-4813-B5B4-552CCCE17E58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00B02B89-4927-4E4E-8F85-85921486589E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CD5D979D-2D42-459D-8724-5AD114D1C3FB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B366DC5E-12BB-4F6A-867C-FC4CEC5D842A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6CD16142-11F8-4B9A-9C6F-AB0C205084F4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474D1DDD-C6AD-4F05-BA3F-9B8B8275AD2F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39AD03A2-0780-421C-B6C1-44A703D03951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7093A255-8BEC-4346-B95A-681AB7171C5F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293BEC23-70FF-433C-B16D-EF199F04B7FD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571DE2A7-EB2E-448A-9785-DDD3E765A64E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2E64317A-2A89-4ADA-95D4-BCAED97099E4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A51FDE6-E4D3-4362-AC62-6C25A12CAA60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1013E509-C8C3-454B-8146-914ECD294D81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1.31562 1.4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81" y="7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586766" y="3789894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Transação autorizada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orma livre 87"/>
          <p:cNvSpPr/>
          <p:nvPr/>
        </p:nvSpPr>
        <p:spPr>
          <a:xfrm rot="16200000">
            <a:off x="1405569" y="3971170"/>
            <a:ext cx="254330" cy="147361"/>
          </a:xfrm>
          <a:custGeom>
            <a:avLst/>
            <a:gdLst>
              <a:gd name="connsiteX0" fmla="*/ 0 w 822192"/>
              <a:gd name="connsiteY0" fmla="*/ 130629 h 478171"/>
              <a:gd name="connsiteX1" fmla="*/ 215153 w 822192"/>
              <a:gd name="connsiteY1" fmla="*/ 476410 h 478171"/>
              <a:gd name="connsiteX2" fmla="*/ 822192 w 822192"/>
              <a:gd name="connsiteY2" fmla="*/ 0 h 478171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6416"/>
              <a:gd name="connsiteX1" fmla="*/ 307361 w 822192"/>
              <a:gd name="connsiteY1" fmla="*/ 476413 h 476416"/>
              <a:gd name="connsiteX2" fmla="*/ 822192 w 822192"/>
              <a:gd name="connsiteY2" fmla="*/ 0 h 476416"/>
              <a:gd name="connsiteX0" fmla="*/ 0 w 822192"/>
              <a:gd name="connsiteY0" fmla="*/ 130629 h 476499"/>
              <a:gd name="connsiteX1" fmla="*/ 307361 w 822192"/>
              <a:gd name="connsiteY1" fmla="*/ 476413 h 476499"/>
              <a:gd name="connsiteX2" fmla="*/ 822192 w 822192"/>
              <a:gd name="connsiteY2" fmla="*/ 0 h 476499"/>
              <a:gd name="connsiteX0" fmla="*/ 125 w 822317"/>
              <a:gd name="connsiteY0" fmla="*/ 130629 h 476458"/>
              <a:gd name="connsiteX1" fmla="*/ 307486 w 822317"/>
              <a:gd name="connsiteY1" fmla="*/ 476413 h 476458"/>
              <a:gd name="connsiteX2" fmla="*/ 822317 w 822317"/>
              <a:gd name="connsiteY2" fmla="*/ 0 h 47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17" h="476458">
                <a:moveTo>
                  <a:pt x="125" y="130629"/>
                </a:moveTo>
                <a:cubicBezTo>
                  <a:pt x="-6920" y="160727"/>
                  <a:pt x="285486" y="480834"/>
                  <a:pt x="307486" y="476413"/>
                </a:cubicBezTo>
                <a:cubicBezTo>
                  <a:pt x="366512" y="464552"/>
                  <a:pt x="774932" y="69159"/>
                  <a:pt x="8223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9" name="Imagem 88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7307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8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TIME-OUT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704495" y="3723168"/>
            <a:ext cx="11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Transação não autorizada </a:t>
            </a:r>
          </a:p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8" name="Imagem 87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pic>
        <p:nvPicPr>
          <p:cNvPr id="2" name="WhatsApp Video 2019-05-31 at 17.33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622" y="1498998"/>
            <a:ext cx="9109180" cy="5046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628106" y="3341522"/>
            <a:ext cx="889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Então, por que monitorar </a:t>
            </a:r>
            <a:r>
              <a:rPr lang="pt-BR" sz="4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Time-outs</a:t>
            </a:r>
            <a:r>
              <a:rPr lang="pt-BR" sz="4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?</a:t>
            </a:r>
          </a:p>
        </p:txBody>
      </p:sp>
      <p:pic>
        <p:nvPicPr>
          <p:cNvPr id="1026" name="Picture 2" descr="Resultado de imagem para interrogaÃ§Ã£o clean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7" t="7814" b="42203"/>
          <a:stretch/>
        </p:blipFill>
        <p:spPr bwMode="auto">
          <a:xfrm rot="20877207">
            <a:off x="627843" y="4289263"/>
            <a:ext cx="2207030" cy="227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977830" y="3438797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278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350256" y="1242934"/>
            <a:ext cx="7574121" cy="5364801"/>
            <a:chOff x="2350256" y="1242934"/>
            <a:chExt cx="7574121" cy="536480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F58C5CDF-A4F5-4BA4-BF87-74316480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974" y="3902317"/>
              <a:ext cx="7554403" cy="2705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8E6A9509-0DBF-4A24-BE69-8132A21B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256" y="1242934"/>
              <a:ext cx="7554403" cy="2697130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070839" y="1251283"/>
            <a:ext cx="7561238" cy="5323621"/>
            <a:chOff x="2070839" y="1251283"/>
            <a:chExt cx="7561238" cy="532362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1E94DCEE-E0DE-4ACE-994B-14966DEF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839" y="3858486"/>
              <a:ext cx="7545607" cy="2716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B4C226D-0425-494F-8489-AE93045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70" y="1251283"/>
              <a:ext cx="7545607" cy="2716418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961674" y="1254627"/>
            <a:ext cx="7541058" cy="5292537"/>
            <a:chOff x="1961674" y="1254627"/>
            <a:chExt cx="7541058" cy="5292537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655CE776-22D1-4DC9-A75B-FB4E59AD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441" y="3841255"/>
              <a:ext cx="7518878" cy="2705909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61665954-C2C1-4C8C-9E00-E2729647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4" y="1254627"/>
              <a:ext cx="7541058" cy="2672640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User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6" name="Agrupar 145"/>
          <p:cNvGrpSpPr/>
          <p:nvPr/>
        </p:nvGrpSpPr>
        <p:grpSpPr>
          <a:xfrm>
            <a:off x="4019224" y="971177"/>
            <a:ext cx="4721360" cy="1842958"/>
            <a:chOff x="1496560" y="1967274"/>
            <a:chExt cx="4721360" cy="1842958"/>
          </a:xfrm>
        </p:grpSpPr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587671A4-6D49-4759-869D-D455DCBDF84E}"/>
                </a:ext>
              </a:extLst>
            </p:cNvPr>
            <p:cNvSpPr txBox="1"/>
            <p:nvPr/>
          </p:nvSpPr>
          <p:spPr>
            <a:xfrm>
              <a:off x="1496560" y="2486793"/>
              <a:ext cx="47213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 sistema que monitore CPU, memória e disco para manter a estabilidade da máquina. 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87C8A74D-FF15-4A64-B6C5-D64A045C6A2F}"/>
                </a:ext>
              </a:extLst>
            </p:cNvPr>
            <p:cNvSpPr txBox="1"/>
            <p:nvPr/>
          </p:nvSpPr>
          <p:spPr>
            <a:xfrm>
              <a:off x="1520277" y="1967274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</a:t>
              </a:r>
            </a:p>
          </p:txBody>
        </p:sp>
      </p:grpSp>
      <p:grpSp>
        <p:nvGrpSpPr>
          <p:cNvPr id="152" name="Agrupar 151"/>
          <p:cNvGrpSpPr/>
          <p:nvPr/>
        </p:nvGrpSpPr>
        <p:grpSpPr>
          <a:xfrm>
            <a:off x="5411921" y="2841230"/>
            <a:ext cx="4740329" cy="1522632"/>
            <a:chOff x="4529426" y="3864457"/>
            <a:chExt cx="5295945" cy="1522632"/>
          </a:xfrm>
        </p:grpSpPr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4555917" y="4002094"/>
              <a:ext cx="52694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pt-BR" sz="2400" dirty="0"/>
                <a:t>  </a:t>
              </a:r>
            </a:p>
            <a:p>
              <a:pPr algn="just" fontAlgn="base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gráficos na tela de monitoração para deixar a visualização dinâmica . </a:t>
              </a: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6A193F5C-DA62-4A66-A373-D84529684361}"/>
                </a:ext>
              </a:extLst>
            </p:cNvPr>
            <p:cNvSpPr txBox="1"/>
            <p:nvPr/>
          </p:nvSpPr>
          <p:spPr>
            <a:xfrm>
              <a:off x="4529426" y="3864457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US009</a:t>
              </a:r>
            </a:p>
          </p:txBody>
        </p:sp>
      </p:grpSp>
      <p:grpSp>
        <p:nvGrpSpPr>
          <p:cNvPr id="155" name="Agrupar 154"/>
          <p:cNvGrpSpPr/>
          <p:nvPr/>
        </p:nvGrpSpPr>
        <p:grpSpPr>
          <a:xfrm>
            <a:off x="6684353" y="4525614"/>
            <a:ext cx="4730447" cy="1440446"/>
            <a:chOff x="7784177" y="1639049"/>
            <a:chExt cx="3103925" cy="1440446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A9D6A372-7C68-4122-B21C-4F0C68D05615}"/>
                </a:ext>
              </a:extLst>
            </p:cNvPr>
            <p:cNvSpPr txBox="1"/>
            <p:nvPr/>
          </p:nvSpPr>
          <p:spPr>
            <a:xfrm>
              <a:off x="7784177" y="2063832"/>
              <a:ext cx="3103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uma tela de </a:t>
              </a:r>
              <a:r>
                <a:rPr lang="pt-BR" sz="2000" dirty="0" err="1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Login</a:t>
              </a: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 para que haja a autenticação do usuário</a:t>
              </a:r>
              <a:endParaRPr lang="pt-BR" sz="2400" dirty="0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FFD0695-0E3E-431E-98E4-4E8C2E4CE199}"/>
                </a:ext>
              </a:extLst>
            </p:cNvPr>
            <p:cNvSpPr txBox="1"/>
            <p:nvPr/>
          </p:nvSpPr>
          <p:spPr>
            <a:xfrm>
              <a:off x="7790087" y="1639049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US0014</a:t>
              </a:r>
            </a:p>
          </p:txBody>
        </p:sp>
      </p:grpSp>
      <p:pic>
        <p:nvPicPr>
          <p:cNvPr id="149" name="Imagem 148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738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Requisitos 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(AMOSTRA)</a:t>
            </a:r>
            <a:endParaRPr kumimoji="0" lang="pt-BR" sz="2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14" y="1399965"/>
            <a:ext cx="7406144" cy="4971059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LEINE MASCHINE">
            <a:hlinkClick r:id="" action="ppaction://media"/>
            <a:extLst>
              <a:ext uri="{FF2B5EF4-FFF2-40B4-BE49-F238E27FC236}">
                <a16:creationId xmlns:a16="http://schemas.microsoft.com/office/drawing/2014/main" id="{E474ECF4-AC59-44E8-A665-FAE0D49B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6" y="1410917"/>
            <a:ext cx="10058400" cy="5278510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Metodologia </a:t>
            </a: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Scrum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3" y="1183682"/>
            <a:ext cx="9960833" cy="5213874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3915712" y="-13229291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Ferramentas 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000F039-4B0B-4061-AF65-34D74275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37" y="3729139"/>
            <a:ext cx="2573209" cy="1448622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discord icon png">
            <a:extLst>
              <a:ext uri="{FF2B5EF4-FFF2-40B4-BE49-F238E27FC236}">
                <a16:creationId xmlns:a16="http://schemas.microsoft.com/office/drawing/2014/main" id="{5DCA3382-4899-496A-B26A-F9A9D82B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92" y="2267205"/>
            <a:ext cx="1511435" cy="151143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whatsapp png">
            <a:extLst>
              <a:ext uri="{FF2B5EF4-FFF2-40B4-BE49-F238E27FC236}">
                <a16:creationId xmlns:a16="http://schemas.microsoft.com/office/drawing/2014/main" id="{49DE90ED-54AE-4AC9-8233-EB2B13088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47" y="5171607"/>
            <a:ext cx="1584899" cy="159197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148396-39C3-4BF7-9BC2-D036D888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79" y="1207534"/>
            <a:ext cx="6096001" cy="32398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E9CF60E-1559-48B5-8236-2DE1DFEF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629" y="1982877"/>
            <a:ext cx="6091818" cy="3239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EAF4D2-F939-42AA-BA21-0A82DC3756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" y="1182251"/>
            <a:ext cx="1409045" cy="140904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C2E39C-9C5A-4E8E-BF4E-76E8B80C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233" y="3150149"/>
            <a:ext cx="6127313" cy="3368535"/>
          </a:xfrm>
          <a:prstGeom prst="rect">
            <a:avLst/>
          </a:prstGeom>
        </p:spPr>
      </p:pic>
      <p:pic>
        <p:nvPicPr>
          <p:cNvPr id="146" name="Imagem 145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5184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75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Solução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228032" y="1159290"/>
            <a:ext cx="11668093" cy="5615712"/>
            <a:chOff x="244508" y="642480"/>
            <a:chExt cx="11668093" cy="5615712"/>
          </a:xfrm>
        </p:grpSpPr>
        <p:sp>
          <p:nvSpPr>
            <p:cNvPr id="146" name="CaixaDeTexto 145"/>
            <p:cNvSpPr txBox="1"/>
            <p:nvPr/>
          </p:nvSpPr>
          <p:spPr>
            <a:xfrm>
              <a:off x="2718319" y="1736549"/>
              <a:ext cx="14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002060"/>
                  </a:solidFill>
                </a:rPr>
                <a:t>APLICAÇÃO JAVA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2820073" y="2050316"/>
              <a:ext cx="2102276" cy="20158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2252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59" y="3154460"/>
              <a:ext cx="664119" cy="764035"/>
            </a:xfrm>
            <a:prstGeom prst="rect">
              <a:avLst/>
            </a:prstGeom>
          </p:spPr>
        </p:pic>
        <p:sp>
          <p:nvSpPr>
            <p:cNvPr id="150" name="Retângulo 149"/>
            <p:cNvSpPr/>
            <p:nvPr/>
          </p:nvSpPr>
          <p:spPr>
            <a:xfrm>
              <a:off x="314885" y="4084844"/>
              <a:ext cx="2104424" cy="15971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816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1" name="Grupo 59"/>
            <p:cNvGrpSpPr/>
            <p:nvPr/>
          </p:nvGrpSpPr>
          <p:grpSpPr>
            <a:xfrm>
              <a:off x="5725719" y="714185"/>
              <a:ext cx="2836072" cy="3625792"/>
              <a:chOff x="4458883" y="1631166"/>
              <a:chExt cx="3838710" cy="4235062"/>
            </a:xfrm>
          </p:grpSpPr>
          <p:grpSp>
            <p:nvGrpSpPr>
              <p:cNvPr id="210" name="Grupo 57"/>
              <p:cNvGrpSpPr/>
              <p:nvPr/>
            </p:nvGrpSpPr>
            <p:grpSpPr>
              <a:xfrm>
                <a:off x="4458883" y="1631166"/>
                <a:ext cx="3838710" cy="4235062"/>
                <a:chOff x="4458883" y="1631166"/>
                <a:chExt cx="3838710" cy="4235062"/>
              </a:xfrm>
            </p:grpSpPr>
            <p:grpSp>
              <p:nvGrpSpPr>
                <p:cNvPr id="212" name="Grupo 38"/>
                <p:cNvGrpSpPr/>
                <p:nvPr/>
              </p:nvGrpSpPr>
              <p:grpSpPr>
                <a:xfrm>
                  <a:off x="4458883" y="1631166"/>
                  <a:ext cx="3838710" cy="4235062"/>
                  <a:chOff x="4458883" y="1631166"/>
                  <a:chExt cx="3838710" cy="4235062"/>
                </a:xfrm>
              </p:grpSpPr>
              <p:sp>
                <p:nvSpPr>
                  <p:cNvPr id="214" name="Retângulo 213"/>
                  <p:cNvSpPr/>
                  <p:nvPr/>
                </p:nvSpPr>
                <p:spPr>
                  <a:xfrm>
                    <a:off x="4543867" y="2363892"/>
                    <a:ext cx="3753726" cy="3502336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215" name="Imagem 214"/>
                  <p:cNvPicPr/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8883" y="1631166"/>
                    <a:ext cx="1343024" cy="958850"/>
                  </a:xfrm>
                  <a:prstGeom prst="rect">
                    <a:avLst/>
                  </a:prstGeom>
                </p:spPr>
              </p:pic>
              <p:sp>
                <p:nvSpPr>
                  <p:cNvPr id="216" name="Retângulo 215"/>
                  <p:cNvSpPr/>
                  <p:nvPr/>
                </p:nvSpPr>
                <p:spPr>
                  <a:xfrm>
                    <a:off x="4753667" y="2828885"/>
                    <a:ext cx="3365038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9788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 216"/>
                  <p:cNvSpPr/>
                  <p:nvPr/>
                </p:nvSpPr>
                <p:spPr>
                  <a:xfrm>
                    <a:off x="4726745" y="4531164"/>
                    <a:ext cx="3362179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B9779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pic>
              <p:nvPicPr>
                <p:cNvPr id="213" name="Imagem 212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828"/>
                <a:stretch/>
              </p:blipFill>
              <p:spPr bwMode="auto">
                <a:xfrm>
                  <a:off x="5787916" y="3028874"/>
                  <a:ext cx="1258400" cy="5940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11" name="Imagem 210" descr="Resultado de imagem para imagem do banco de dados azure png"/>
              <p:cNvPicPr/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862234" y="4842619"/>
                <a:ext cx="9906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63" y="3916245"/>
              <a:ext cx="329416" cy="378977"/>
            </a:xfrm>
            <a:prstGeom prst="rect">
              <a:avLst/>
            </a:prstGeom>
          </p:spPr>
        </p:pic>
        <p:pic>
          <p:nvPicPr>
            <p:cNvPr id="153" name="Imagem 15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79" y="1821112"/>
              <a:ext cx="847325" cy="37019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678" y="2280789"/>
              <a:ext cx="329416" cy="378977"/>
            </a:xfrm>
            <a:prstGeom prst="rect">
              <a:avLst/>
            </a:prstGeom>
          </p:spPr>
        </p:pic>
        <p:grpSp>
          <p:nvGrpSpPr>
            <p:cNvPr id="156" name="Agrupar 155"/>
            <p:cNvGrpSpPr/>
            <p:nvPr/>
          </p:nvGrpSpPr>
          <p:grpSpPr>
            <a:xfrm>
              <a:off x="9563748" y="877310"/>
              <a:ext cx="2180231" cy="2061294"/>
              <a:chOff x="9460441" y="2420716"/>
              <a:chExt cx="2180231" cy="2061294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9532105" y="2724365"/>
                <a:ext cx="2108567" cy="17576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9460441" y="2420716"/>
                <a:ext cx="1430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50"/>
                    </a:solidFill>
                  </a:rPr>
                  <a:t>APLICAÇÃO WEB</a:t>
                </a:r>
              </a:p>
            </p:txBody>
          </p:sp>
          <p:grpSp>
            <p:nvGrpSpPr>
              <p:cNvPr id="206" name="Grupo 86"/>
              <p:cNvGrpSpPr/>
              <p:nvPr/>
            </p:nvGrpSpPr>
            <p:grpSpPr>
              <a:xfrm>
                <a:off x="9802688" y="2847026"/>
                <a:ext cx="1668681" cy="1417970"/>
                <a:chOff x="8542524" y="2704790"/>
                <a:chExt cx="2741245" cy="1877960"/>
              </a:xfrm>
            </p:grpSpPr>
            <p:pic>
              <p:nvPicPr>
                <p:cNvPr id="207" name="Imagem 206"/>
                <p:cNvPicPr/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172" y="2704790"/>
                  <a:ext cx="1476374" cy="1157605"/>
                </a:xfrm>
                <a:prstGeom prst="rect">
                  <a:avLst/>
                </a:prstGeom>
              </p:spPr>
            </p:pic>
            <p:pic>
              <p:nvPicPr>
                <p:cNvPr id="208" name="Imagem 207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974" y="3693714"/>
                  <a:ext cx="1026795" cy="838200"/>
                </a:xfrm>
                <a:prstGeom prst="rect">
                  <a:avLst/>
                </a:prstGeom>
              </p:spPr>
            </p:pic>
            <p:pic>
              <p:nvPicPr>
                <p:cNvPr id="209" name="Imagem 208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2524" y="3757834"/>
                  <a:ext cx="986099" cy="8249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7" name="Agrupar 156"/>
            <p:cNvGrpSpPr/>
            <p:nvPr/>
          </p:nvGrpSpPr>
          <p:grpSpPr>
            <a:xfrm>
              <a:off x="1424086" y="2646156"/>
              <a:ext cx="1350520" cy="681210"/>
              <a:chOff x="1163880" y="3250186"/>
              <a:chExt cx="1350520" cy="681210"/>
            </a:xfrm>
          </p:grpSpPr>
          <p:grpSp>
            <p:nvGrpSpPr>
              <p:cNvPr id="200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202" name="CaixaDeTexto 201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203" name="Imagem 202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1" name="CaixaDeTexto 200"/>
              <p:cNvSpPr txBox="1"/>
              <p:nvPr/>
            </p:nvSpPr>
            <p:spPr>
              <a:xfrm>
                <a:off x="2054018" y="3551485"/>
                <a:ext cx="4603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OSHI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8" name="Retângulo 157"/>
            <p:cNvSpPr/>
            <p:nvPr/>
          </p:nvSpPr>
          <p:spPr>
            <a:xfrm>
              <a:off x="332125" y="935798"/>
              <a:ext cx="2108567" cy="175764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9" name="Imagem 158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50" y="1157624"/>
              <a:ext cx="815489" cy="496901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52" y="1151844"/>
              <a:ext cx="963295" cy="542925"/>
            </a:xfrm>
            <a:prstGeom prst="rect">
              <a:avLst/>
            </a:prstGeom>
          </p:spPr>
        </p:pic>
        <p:pic>
          <p:nvPicPr>
            <p:cNvPr id="161" name="Imagem 160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0" y="1841916"/>
              <a:ext cx="866775" cy="685165"/>
            </a:xfrm>
            <a:prstGeom prst="rect">
              <a:avLst/>
            </a:prstGeom>
          </p:spPr>
        </p:pic>
        <p:pic>
          <p:nvPicPr>
            <p:cNvPr id="162" name="Imagem 161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20" y="1910814"/>
              <a:ext cx="666750" cy="547370"/>
            </a:xfrm>
            <a:prstGeom prst="rect">
              <a:avLst/>
            </a:prstGeom>
          </p:spPr>
        </p:pic>
        <p:sp>
          <p:nvSpPr>
            <p:cNvPr id="163" name="CaixaDeTexto 162"/>
            <p:cNvSpPr txBox="1"/>
            <p:nvPr/>
          </p:nvSpPr>
          <p:spPr>
            <a:xfrm>
              <a:off x="304731" y="642480"/>
              <a:ext cx="10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C00000"/>
                  </a:solidFill>
                </a:rPr>
                <a:t>HARDWARE</a:t>
              </a:r>
            </a:p>
          </p:txBody>
        </p:sp>
        <p:cxnSp>
          <p:nvCxnSpPr>
            <p:cNvPr id="164" name="Conector Angulado 163"/>
            <p:cNvCxnSpPr>
              <a:stCxn id="158" idx="2"/>
            </p:cNvCxnSpPr>
            <p:nvPr/>
          </p:nvCxnSpPr>
          <p:spPr>
            <a:xfrm rot="16200000" flipH="1">
              <a:off x="1990121" y="2089730"/>
              <a:ext cx="481558" cy="1688983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de seta reta 63"/>
            <p:cNvCxnSpPr/>
            <p:nvPr/>
          </p:nvCxnSpPr>
          <p:spPr>
            <a:xfrm>
              <a:off x="10823050" y="2988839"/>
              <a:ext cx="0" cy="104152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tângulo 165"/>
            <p:cNvSpPr/>
            <p:nvPr/>
          </p:nvSpPr>
          <p:spPr>
            <a:xfrm>
              <a:off x="9838925" y="4066175"/>
              <a:ext cx="2073676" cy="139925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207" y="3272696"/>
              <a:ext cx="329416" cy="378977"/>
            </a:xfrm>
            <a:prstGeom prst="rect">
              <a:avLst/>
            </a:prstGeom>
          </p:spPr>
        </p:pic>
        <p:pic>
          <p:nvPicPr>
            <p:cNvPr id="168" name="Picture 2" descr="Resultado de imagem para usuario"/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5823" y="4330644"/>
              <a:ext cx="912452" cy="9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CaixaDeTexto 168"/>
            <p:cNvSpPr txBox="1"/>
            <p:nvPr/>
          </p:nvSpPr>
          <p:spPr>
            <a:xfrm>
              <a:off x="9765373" y="3802741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2"/>
                  </a:solidFill>
                </a:rPr>
                <a:t>USUÁRIO</a:t>
              </a:r>
            </a:p>
          </p:txBody>
        </p:sp>
        <p:sp>
          <p:nvSpPr>
            <p:cNvPr id="170" name="CaixaDeTexto 169"/>
            <p:cNvSpPr txBox="1"/>
            <p:nvPr/>
          </p:nvSpPr>
          <p:spPr>
            <a:xfrm>
              <a:off x="244508" y="3762357"/>
              <a:ext cx="246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816F2F"/>
                  </a:solidFill>
                </a:rPr>
                <a:t>SIMULADOR DE TRANSAÇÃO</a:t>
              </a: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3077203" y="2426635"/>
              <a:ext cx="1643262" cy="1254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3010985" y="2165025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accent4"/>
                  </a:solidFill>
                </a:rPr>
                <a:t>MONITORAÇÃO HARDWARE</a:t>
              </a:r>
            </a:p>
          </p:txBody>
        </p:sp>
        <p:pic>
          <p:nvPicPr>
            <p:cNvPr id="173" name="Imagem 172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75" y="4305422"/>
              <a:ext cx="1029368" cy="89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Imagem 173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974" y="2386297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Agrupar 174"/>
            <p:cNvGrpSpPr/>
            <p:nvPr/>
          </p:nvGrpSpPr>
          <p:grpSpPr>
            <a:xfrm>
              <a:off x="3260153" y="3112943"/>
              <a:ext cx="1603053" cy="551047"/>
              <a:chOff x="1163880" y="3250186"/>
              <a:chExt cx="1806401" cy="681210"/>
            </a:xfrm>
          </p:grpSpPr>
          <p:grpSp>
            <p:nvGrpSpPr>
              <p:cNvPr id="196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198" name="CaixaDeTexto 197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199" name="Imagem 198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" name="CaixaDeTexto 196"/>
              <p:cNvSpPr txBox="1"/>
              <p:nvPr/>
            </p:nvSpPr>
            <p:spPr>
              <a:xfrm>
                <a:off x="2179264" y="3560051"/>
                <a:ext cx="791017" cy="31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JAR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76" name="Conector Angulado 175"/>
            <p:cNvCxnSpPr>
              <a:cxnSpLocks/>
              <a:stCxn id="147" idx="2"/>
              <a:endCxn id="166" idx="1"/>
            </p:cNvCxnSpPr>
            <p:nvPr/>
          </p:nvCxnSpPr>
          <p:spPr>
            <a:xfrm rot="16200000" flipH="1">
              <a:off x="6505254" y="1432132"/>
              <a:ext cx="699628" cy="5967714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Angulado 177"/>
            <p:cNvCxnSpPr>
              <a:cxnSpLocks/>
              <a:stCxn id="150" idx="2"/>
              <a:endCxn id="217" idx="2"/>
            </p:cNvCxnSpPr>
            <p:nvPr/>
          </p:nvCxnSpPr>
          <p:spPr>
            <a:xfrm rot="5400000" flipH="1" flipV="1">
              <a:off x="3525734" y="2042148"/>
              <a:ext cx="1481249" cy="5798525"/>
            </a:xfrm>
            <a:prstGeom prst="bentConnector3">
              <a:avLst>
                <a:gd name="adj1" fmla="val -15433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upo 29"/>
            <p:cNvGrpSpPr/>
            <p:nvPr/>
          </p:nvGrpSpPr>
          <p:grpSpPr>
            <a:xfrm>
              <a:off x="318835" y="4302054"/>
              <a:ext cx="1190382" cy="1138372"/>
              <a:chOff x="490108" y="2801763"/>
              <a:chExt cx="1515476" cy="1228939"/>
            </a:xfrm>
          </p:grpSpPr>
          <p:pic>
            <p:nvPicPr>
              <p:cNvPr id="190" name="Imagem 189"/>
              <p:cNvPicPr/>
              <p:nvPr/>
            </p:nvPicPr>
            <p:blipFill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39" y="2801763"/>
                <a:ext cx="659080" cy="584162"/>
              </a:xfrm>
              <a:prstGeom prst="rect">
                <a:avLst/>
              </a:prstGeom>
            </p:spPr>
          </p:pic>
          <p:sp>
            <p:nvSpPr>
              <p:cNvPr id="191" name="CaixaDeTexto 190"/>
              <p:cNvSpPr txBox="1"/>
              <p:nvPr/>
            </p:nvSpPr>
            <p:spPr>
              <a:xfrm>
                <a:off x="490108" y="3400963"/>
                <a:ext cx="1515476" cy="62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SISTEMA</a:t>
                </a:r>
                <a:r>
                  <a:rPr lang="pt-BR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RANDÔMICO</a:t>
                </a:r>
                <a:endParaRPr lang="pt-BR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1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548" y="5583964"/>
              <a:ext cx="1017053" cy="67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CaixaDeTexto 181"/>
            <p:cNvSpPr txBox="1"/>
            <p:nvPr/>
          </p:nvSpPr>
          <p:spPr>
            <a:xfrm>
              <a:off x="5924916" y="1518793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9788A9"/>
                  </a:solidFill>
                </a:rPr>
                <a:t>SERVIDOR – APLICAÇÃO</a:t>
              </a: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5962559" y="2973704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B9779B"/>
                  </a:solidFill>
                </a:rPr>
                <a:t>SERVIDOR – BANCO DE DADOS</a:t>
              </a:r>
            </a:p>
          </p:txBody>
        </p:sp>
        <p:cxnSp>
          <p:nvCxnSpPr>
            <p:cNvPr id="184" name="Conector de seta reta 24"/>
            <p:cNvCxnSpPr/>
            <p:nvPr/>
          </p:nvCxnSpPr>
          <p:spPr>
            <a:xfrm>
              <a:off x="4952747" y="3762357"/>
              <a:ext cx="95556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Imagem 184"/>
            <p:cNvPicPr/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1" t="52000" r="24765" b="6857"/>
            <a:stretch/>
          </p:blipFill>
          <p:spPr bwMode="auto">
            <a:xfrm>
              <a:off x="6004365" y="1812784"/>
              <a:ext cx="529167" cy="36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6" name="Imagem 185" descr="Resultado de imagem para imagem do bootstrap png"/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336" y="2211843"/>
              <a:ext cx="605195" cy="51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Imagem 186"/>
            <p:cNvPicPr/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33" y="1983110"/>
              <a:ext cx="443341" cy="383271"/>
            </a:xfrm>
            <a:prstGeom prst="rect">
              <a:avLst/>
            </a:prstGeom>
          </p:spPr>
        </p:pic>
        <p:pic>
          <p:nvPicPr>
            <p:cNvPr id="188" name="Imagem 187"/>
            <p:cNvPicPr/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28"/>
            <a:stretch/>
          </p:blipFill>
          <p:spPr bwMode="auto">
            <a:xfrm>
              <a:off x="6754498" y="1923402"/>
              <a:ext cx="885494" cy="5162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9" name="Conector de Seta Reta 188"/>
            <p:cNvCxnSpPr>
              <a:cxnSpLocks/>
            </p:cNvCxnSpPr>
            <p:nvPr/>
          </p:nvCxnSpPr>
          <p:spPr>
            <a:xfrm>
              <a:off x="8561791" y="2241499"/>
              <a:ext cx="107362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9" name="Imagem 218"/>
          <p:cNvPicPr>
            <a:picLocks noChangeAspect="1"/>
          </p:cNvPicPr>
          <p:nvPr/>
        </p:nvPicPr>
        <p:blipFill>
          <a:blip r:embed="rId2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30" y="1246643"/>
            <a:ext cx="8659018" cy="5264167"/>
          </a:xfrm>
          <a:prstGeom prst="rect">
            <a:avLst/>
          </a:prstGeom>
        </p:spPr>
      </p:pic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733745" y="-1057948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951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classe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44" name="Imagem 143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66692B4C-969B-44FC-B434-566A43D48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446" y="1108138"/>
            <a:ext cx="13045521" cy="5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8" y="328293"/>
            <a:ext cx="1090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BPMN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– Sistema </a:t>
            </a:r>
            <a:r>
              <a:rPr kumimoji="0" lang="pt-BR" sz="4800" b="0" i="0" u="none" strike="noStrike" kern="1200" cap="none" spc="0" normalizeH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Kleine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Maschine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20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(MACRO)</a:t>
            </a:r>
            <a:endParaRPr kumimoji="0" lang="pt-BR" sz="20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00" y="1399965"/>
            <a:ext cx="8644928" cy="5391460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109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18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5" y="-12700"/>
            <a:ext cx="12206855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Resultado de imagem para stefan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77" y="4565110"/>
            <a:ext cx="2228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Agradecimentos</a:t>
            </a:r>
          </a:p>
        </p:txBody>
      </p:sp>
      <p:pic>
        <p:nvPicPr>
          <p:cNvPr id="1026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" y="5666193"/>
            <a:ext cx="2299951" cy="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Totv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76" y="5090280"/>
            <a:ext cx="3375804" cy="16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m para getne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1" y="5666193"/>
            <a:ext cx="2716055" cy="7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DBDF819-3F8E-477A-8740-216D6A408597}"/>
              </a:ext>
            </a:extLst>
          </p:cNvPr>
          <p:cNvGrpSpPr/>
          <p:nvPr/>
        </p:nvGrpSpPr>
        <p:grpSpPr>
          <a:xfrm>
            <a:off x="2385110" y="4543001"/>
            <a:ext cx="1427187" cy="1535102"/>
            <a:chOff x="5436891" y="2653706"/>
            <a:chExt cx="1482905" cy="1595035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1FF6F2D-A199-47DC-AF4A-F24FFB7C3ACF}"/>
                </a:ext>
              </a:extLst>
            </p:cNvPr>
            <p:cNvSpPr/>
            <p:nvPr/>
          </p:nvSpPr>
          <p:spPr>
            <a:xfrm rot="10800000">
              <a:off x="5562254" y="2653706"/>
              <a:ext cx="1155980" cy="1148964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408D6D7-4216-4BCA-94E2-3EF815156CF0}"/>
                </a:ext>
              </a:extLst>
            </p:cNvPr>
            <p:cNvSpPr/>
            <p:nvPr/>
          </p:nvSpPr>
          <p:spPr>
            <a:xfrm rot="10800000">
              <a:off x="5436891" y="3204176"/>
              <a:ext cx="1066979" cy="1044565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EAC20E4-9BD7-4F91-95E2-ECBC2AC457A2}"/>
                </a:ext>
              </a:extLst>
            </p:cNvPr>
            <p:cNvSpPr/>
            <p:nvPr/>
          </p:nvSpPr>
          <p:spPr>
            <a:xfrm rot="10800000">
              <a:off x="5880821" y="3113378"/>
              <a:ext cx="1038975" cy="1073451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BC326-6983-499A-8FF4-4CDE91AA41B0}"/>
              </a:ext>
            </a:extLst>
          </p:cNvPr>
          <p:cNvGrpSpPr/>
          <p:nvPr/>
        </p:nvGrpSpPr>
        <p:grpSpPr>
          <a:xfrm>
            <a:off x="2973341" y="1544377"/>
            <a:ext cx="6245318" cy="1595035"/>
            <a:chOff x="5184683" y="1604325"/>
            <a:chExt cx="6245318" cy="159503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418A21C-05BA-4205-B3E1-3F6989F5F790}"/>
                </a:ext>
              </a:extLst>
            </p:cNvPr>
            <p:cNvSpPr txBox="1"/>
            <p:nvPr/>
          </p:nvSpPr>
          <p:spPr>
            <a:xfrm>
              <a:off x="6909957" y="1815445"/>
              <a:ext cx="4520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54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Nemesia" panose="02000303000000000000" pitchFamily="2" charset="0"/>
                  <a:ea typeface="+mn-ea"/>
                  <a:cs typeface="+mn-cs"/>
                </a:rPr>
                <a:t>KLEINE MASCHINE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DA5F2A1-51FD-464A-8D47-7E4CCDE4E34A}"/>
                </a:ext>
              </a:extLst>
            </p:cNvPr>
            <p:cNvGrpSpPr/>
            <p:nvPr/>
          </p:nvGrpSpPr>
          <p:grpSpPr>
            <a:xfrm>
              <a:off x="5184683" y="1604325"/>
              <a:ext cx="1482905" cy="1595035"/>
              <a:chOff x="5436891" y="2653706"/>
              <a:chExt cx="1482905" cy="1595035"/>
            </a:xfrm>
          </p:grpSpPr>
          <p:sp>
            <p:nvSpPr>
              <p:cNvPr id="11" name="Triângulo isósceles 10">
                <a:extLst>
                  <a:ext uri="{FF2B5EF4-FFF2-40B4-BE49-F238E27FC236}">
                    <a16:creationId xmlns:a16="http://schemas.microsoft.com/office/drawing/2014/main" id="{3434D332-4183-443E-B1A6-8977C6EF4252}"/>
                  </a:ext>
                </a:extLst>
              </p:cNvPr>
              <p:cNvSpPr/>
              <p:nvPr/>
            </p:nvSpPr>
            <p:spPr>
              <a:xfrm rot="10800000">
                <a:off x="5562254" y="2653706"/>
                <a:ext cx="1155980" cy="1148964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riângulo isósceles 11">
                <a:extLst>
                  <a:ext uri="{FF2B5EF4-FFF2-40B4-BE49-F238E27FC236}">
                    <a16:creationId xmlns:a16="http://schemas.microsoft.com/office/drawing/2014/main" id="{2408D419-87A5-4F5D-8642-4F5397B83943}"/>
                  </a:ext>
                </a:extLst>
              </p:cNvPr>
              <p:cNvSpPr/>
              <p:nvPr/>
            </p:nvSpPr>
            <p:spPr>
              <a:xfrm rot="10800000">
                <a:off x="5436891" y="3204176"/>
                <a:ext cx="1066979" cy="1044565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riângulo isósceles 12">
                <a:extLst>
                  <a:ext uri="{FF2B5EF4-FFF2-40B4-BE49-F238E27FC236}">
                    <a16:creationId xmlns:a16="http://schemas.microsoft.com/office/drawing/2014/main" id="{898F4B75-3A94-4E79-82AC-67ED9A25CC1D}"/>
                  </a:ext>
                </a:extLst>
              </p:cNvPr>
              <p:cNvSpPr/>
              <p:nvPr/>
            </p:nvSpPr>
            <p:spPr>
              <a:xfrm rot="10800000">
                <a:off x="5880821" y="3113378"/>
                <a:ext cx="1038975" cy="1073451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6958637" y="4546167"/>
            <a:ext cx="45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KLEINE MASCHINE</a:t>
            </a:r>
          </a:p>
        </p:txBody>
      </p:sp>
    </p:spTree>
    <p:extLst>
      <p:ext uri="{BB962C8B-B14F-4D97-AF65-F5344CB8AC3E}">
        <p14:creationId xmlns:p14="http://schemas.microsoft.com/office/powerpoint/2010/main" val="21930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823851" y="1857149"/>
            <a:ext cx="674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Nemesia</a:t>
            </a: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 (Fonte do Logo)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8BE959-E92C-4045-8557-818BF8A1D229}"/>
              </a:ext>
            </a:extLst>
          </p:cNvPr>
          <p:cNvSpPr txBox="1"/>
          <p:nvPr/>
        </p:nvSpPr>
        <p:spPr>
          <a:xfrm>
            <a:off x="823851" y="2766076"/>
            <a:ext cx="797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Calibri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Light (para títulos)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E11-32D7-47BD-A363-D95BF29DFCD5}"/>
              </a:ext>
            </a:extLst>
          </p:cNvPr>
          <p:cNvSpPr txBox="1"/>
          <p:nvPr/>
        </p:nvSpPr>
        <p:spPr>
          <a:xfrm>
            <a:off x="823851" y="4251236"/>
            <a:ext cx="456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6EAE94-F819-4EE6-A600-CA9150AB8E53}"/>
              </a:ext>
            </a:extLst>
          </p:cNvPr>
          <p:cNvSpPr txBox="1"/>
          <p:nvPr/>
        </p:nvSpPr>
        <p:spPr>
          <a:xfrm>
            <a:off x="823850" y="3689406"/>
            <a:ext cx="5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481465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ÍCONES</a:t>
            </a:r>
          </a:p>
        </p:txBody>
      </p:sp>
      <p:pic>
        <p:nvPicPr>
          <p:cNvPr id="3" name="Gráfico 2" descr="Engrenagem única">
            <a:extLst>
              <a:ext uri="{FF2B5EF4-FFF2-40B4-BE49-F238E27FC236}">
                <a16:creationId xmlns:a16="http://schemas.microsoft.com/office/drawing/2014/main" id="{263D9AF1-305D-48C5-BA85-899B56277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651" y="4208731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E3CF9509-F98E-44DB-9FE8-00E2432F7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651" y="5602600"/>
            <a:ext cx="914400" cy="914400"/>
          </a:xfrm>
          <a:prstGeom prst="rect">
            <a:avLst/>
          </a:prstGeom>
        </p:spPr>
      </p:pic>
      <p:pic>
        <p:nvPicPr>
          <p:cNvPr id="18" name="Gráfico 17" descr="Medidor">
            <a:extLst>
              <a:ext uri="{FF2B5EF4-FFF2-40B4-BE49-F238E27FC236}">
                <a16:creationId xmlns:a16="http://schemas.microsoft.com/office/drawing/2014/main" id="{DC51EAFC-7BCC-49A2-A0B6-999B6E70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3157" y="4208731"/>
            <a:ext cx="914400" cy="914400"/>
          </a:xfrm>
          <a:prstGeom prst="rect">
            <a:avLst/>
          </a:prstGeom>
        </p:spPr>
      </p:pic>
      <p:pic>
        <p:nvPicPr>
          <p:cNvPr id="20" name="Gráfico 19" descr="Cabeça com engrenagens">
            <a:extLst>
              <a:ext uri="{FF2B5EF4-FFF2-40B4-BE49-F238E27FC236}">
                <a16:creationId xmlns:a16="http://schemas.microsoft.com/office/drawing/2014/main" id="{15FFF89F-B5F0-46D6-BA3D-26C86E6CC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6504" y="4208731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">
            <a:extLst>
              <a:ext uri="{FF2B5EF4-FFF2-40B4-BE49-F238E27FC236}">
                <a16:creationId xmlns:a16="http://schemas.microsoft.com/office/drawing/2014/main" id="{B40E5601-3647-4A21-AE53-9915CC2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651" y="2849303"/>
            <a:ext cx="914400" cy="914400"/>
          </a:xfrm>
          <a:prstGeom prst="rect">
            <a:avLst/>
          </a:prstGeom>
        </p:spPr>
      </p:pic>
      <p:pic>
        <p:nvPicPr>
          <p:cNvPr id="24" name="Gráfico 23" descr="Lâmpada">
            <a:extLst>
              <a:ext uri="{FF2B5EF4-FFF2-40B4-BE49-F238E27FC236}">
                <a16:creationId xmlns:a16="http://schemas.microsoft.com/office/drawing/2014/main" id="{5915294C-3A0F-4545-BCDF-6320D41D3D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8235" y="4208731"/>
            <a:ext cx="914400" cy="914400"/>
          </a:xfrm>
          <a:prstGeom prst="rect">
            <a:avLst/>
          </a:prstGeom>
        </p:spPr>
      </p:pic>
      <p:pic>
        <p:nvPicPr>
          <p:cNvPr id="26" name="Gráfico 25" descr="Cidade">
            <a:extLst>
              <a:ext uri="{FF2B5EF4-FFF2-40B4-BE49-F238E27FC236}">
                <a16:creationId xmlns:a16="http://schemas.microsoft.com/office/drawing/2014/main" id="{992C3263-9C11-478E-BE36-3E9EFDBD69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2875" y="5602600"/>
            <a:ext cx="914400" cy="914400"/>
          </a:xfrm>
          <a:prstGeom prst="rect">
            <a:avLst/>
          </a:prstGeom>
        </p:spPr>
      </p:pic>
      <p:pic>
        <p:nvPicPr>
          <p:cNvPr id="28" name="Gráfico 27" descr="Edifício">
            <a:extLst>
              <a:ext uri="{FF2B5EF4-FFF2-40B4-BE49-F238E27FC236}">
                <a16:creationId xmlns:a16="http://schemas.microsoft.com/office/drawing/2014/main" id="{993895E7-1F8D-4B88-9636-7D5C13BEC3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1547" y="5602600"/>
            <a:ext cx="914400" cy="914400"/>
          </a:xfrm>
          <a:prstGeom prst="rect">
            <a:avLst/>
          </a:prstGeom>
        </p:spPr>
      </p:pic>
      <p:pic>
        <p:nvPicPr>
          <p:cNvPr id="30" name="Gráfico 29" descr="Crachá de funcionário ">
            <a:extLst>
              <a:ext uri="{FF2B5EF4-FFF2-40B4-BE49-F238E27FC236}">
                <a16:creationId xmlns:a16="http://schemas.microsoft.com/office/drawing/2014/main" id="{A8A54A1C-F7C4-48C5-93ED-50D808F50C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587" y="2878692"/>
            <a:ext cx="914400" cy="914400"/>
          </a:xfrm>
          <a:prstGeom prst="rect">
            <a:avLst/>
          </a:prstGeom>
        </p:spPr>
      </p:pic>
      <p:pic>
        <p:nvPicPr>
          <p:cNvPr id="32" name="Gráfico 31" descr="Bola de confetes">
            <a:extLst>
              <a:ext uri="{FF2B5EF4-FFF2-40B4-BE49-F238E27FC236}">
                <a16:creationId xmlns:a16="http://schemas.microsoft.com/office/drawing/2014/main" id="{4E67713D-DFF5-4A34-9C74-B8D86CF9D4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9099" y="5602600"/>
            <a:ext cx="914400" cy="914400"/>
          </a:xfrm>
          <a:prstGeom prst="rect">
            <a:avLst/>
          </a:prstGeom>
        </p:spPr>
      </p:pic>
      <p:pic>
        <p:nvPicPr>
          <p:cNvPr id="34" name="Gráfico 33" descr="Laptop">
            <a:extLst>
              <a:ext uri="{FF2B5EF4-FFF2-40B4-BE49-F238E27FC236}">
                <a16:creationId xmlns:a16="http://schemas.microsoft.com/office/drawing/2014/main" id="{56B8C563-DE8A-451E-8888-E691237A9B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56504" y="1625584"/>
            <a:ext cx="914400" cy="914400"/>
          </a:xfrm>
          <a:prstGeom prst="rect">
            <a:avLst/>
          </a:prstGeom>
        </p:spPr>
      </p:pic>
      <p:pic>
        <p:nvPicPr>
          <p:cNvPr id="36" name="Gráfico 35" descr="Computador">
            <a:extLst>
              <a:ext uri="{FF2B5EF4-FFF2-40B4-BE49-F238E27FC236}">
                <a16:creationId xmlns:a16="http://schemas.microsoft.com/office/drawing/2014/main" id="{EC3A1CFD-4BA8-4F07-92C0-47A6C5F43D8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95323" y="5602600"/>
            <a:ext cx="914400" cy="914400"/>
          </a:xfrm>
          <a:prstGeom prst="rect">
            <a:avLst/>
          </a:prstGeom>
        </p:spPr>
      </p:pic>
      <p:pic>
        <p:nvPicPr>
          <p:cNvPr id="38" name="Gráfico 37" descr="Internet">
            <a:extLst>
              <a:ext uri="{FF2B5EF4-FFF2-40B4-BE49-F238E27FC236}">
                <a16:creationId xmlns:a16="http://schemas.microsoft.com/office/drawing/2014/main" id="{9DDE86BA-86B7-4E17-A1AF-92CDAE7BA3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13157" y="1625584"/>
            <a:ext cx="914400" cy="914400"/>
          </a:xfrm>
          <a:prstGeom prst="rect">
            <a:avLst/>
          </a:prstGeom>
        </p:spPr>
      </p:pic>
      <p:pic>
        <p:nvPicPr>
          <p:cNvPr id="40" name="Gráfico 39" descr="Monitor">
            <a:extLst>
              <a:ext uri="{FF2B5EF4-FFF2-40B4-BE49-F238E27FC236}">
                <a16:creationId xmlns:a16="http://schemas.microsoft.com/office/drawing/2014/main" id="{B1A969A6-B35F-4859-94B0-52B236A13A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2975" y="2878692"/>
            <a:ext cx="914400" cy="914400"/>
          </a:xfrm>
          <a:prstGeom prst="rect">
            <a:avLst/>
          </a:prstGeom>
        </p:spPr>
      </p:pic>
      <p:pic>
        <p:nvPicPr>
          <p:cNvPr id="42" name="Gráfico 41" descr="Peças de quebra-cabeça">
            <a:extLst>
              <a:ext uri="{FF2B5EF4-FFF2-40B4-BE49-F238E27FC236}">
                <a16:creationId xmlns:a16="http://schemas.microsoft.com/office/drawing/2014/main" id="{48939BCA-59F6-436B-A0C9-C1F86B53641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24173" y="2878692"/>
            <a:ext cx="914400" cy="914400"/>
          </a:xfrm>
          <a:prstGeom prst="rect">
            <a:avLst/>
          </a:prstGeom>
        </p:spPr>
      </p:pic>
      <p:pic>
        <p:nvPicPr>
          <p:cNvPr id="44" name="Gráfico 43" descr="Quebra-cabeças">
            <a:extLst>
              <a:ext uri="{FF2B5EF4-FFF2-40B4-BE49-F238E27FC236}">
                <a16:creationId xmlns:a16="http://schemas.microsoft.com/office/drawing/2014/main" id="{7E802656-C2B7-4076-B77C-F2AAF25D8C4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919291" y="4208731"/>
            <a:ext cx="914400" cy="914400"/>
          </a:xfrm>
          <a:prstGeom prst="rect">
            <a:avLst/>
          </a:prstGeom>
        </p:spPr>
      </p:pic>
      <p:pic>
        <p:nvPicPr>
          <p:cNvPr id="46" name="Gráfico 45" descr="Usuário">
            <a:extLst>
              <a:ext uri="{FF2B5EF4-FFF2-40B4-BE49-F238E27FC236}">
                <a16:creationId xmlns:a16="http://schemas.microsoft.com/office/drawing/2014/main" id="{89867D48-5A8B-4B46-A367-6AC2E9FAE27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240058" y="5602600"/>
            <a:ext cx="914400" cy="914400"/>
          </a:xfrm>
          <a:prstGeom prst="rect">
            <a:avLst/>
          </a:prstGeom>
        </p:spPr>
      </p:pic>
      <p:pic>
        <p:nvPicPr>
          <p:cNvPr id="48" name="Gráfico 47" descr="Corrida">
            <a:extLst>
              <a:ext uri="{FF2B5EF4-FFF2-40B4-BE49-F238E27FC236}">
                <a16:creationId xmlns:a16="http://schemas.microsoft.com/office/drawing/2014/main" id="{0D7A40D1-93FF-4509-9C00-645BC99C29C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808763" y="4208731"/>
            <a:ext cx="914400" cy="914400"/>
          </a:xfrm>
          <a:prstGeom prst="rect">
            <a:avLst/>
          </a:prstGeom>
        </p:spPr>
      </p:pic>
      <p:pic>
        <p:nvPicPr>
          <p:cNvPr id="50" name="Gráfico 49" descr="Caminhada">
            <a:extLst>
              <a:ext uri="{FF2B5EF4-FFF2-40B4-BE49-F238E27FC236}">
                <a16:creationId xmlns:a16="http://schemas.microsoft.com/office/drawing/2014/main" id="{7BFA2686-E9E8-40F4-8C6A-7E95097B3117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857244" y="1625584"/>
            <a:ext cx="914400" cy="914400"/>
          </a:xfrm>
          <a:prstGeom prst="rect">
            <a:avLst/>
          </a:prstGeom>
        </p:spPr>
      </p:pic>
      <p:pic>
        <p:nvPicPr>
          <p:cNvPr id="52" name="Gráfico 51" descr="Globo terrestre: Europa e África">
            <a:extLst>
              <a:ext uri="{FF2B5EF4-FFF2-40B4-BE49-F238E27FC236}">
                <a16:creationId xmlns:a16="http://schemas.microsoft.com/office/drawing/2014/main" id="{15F85EFF-586B-4FEC-9696-3F6B5FF6220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13157" y="2878692"/>
            <a:ext cx="914400" cy="914400"/>
          </a:xfrm>
          <a:prstGeom prst="rect">
            <a:avLst/>
          </a:prstGeom>
        </p:spPr>
      </p:pic>
      <p:pic>
        <p:nvPicPr>
          <p:cNvPr id="54" name="Gráfico 53" descr="Globo terrestre: Américas">
            <a:extLst>
              <a:ext uri="{FF2B5EF4-FFF2-40B4-BE49-F238E27FC236}">
                <a16:creationId xmlns:a16="http://schemas.microsoft.com/office/drawing/2014/main" id="{D83A9B08-81B7-4BC2-B3D1-F40E7876CFE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919291" y="2878692"/>
            <a:ext cx="914400" cy="914400"/>
          </a:xfrm>
          <a:prstGeom prst="rect">
            <a:avLst/>
          </a:prstGeom>
        </p:spPr>
      </p:pic>
      <p:pic>
        <p:nvPicPr>
          <p:cNvPr id="56" name="Gráfico 55" descr="Globo terrestre: Ásia e Austrália">
            <a:extLst>
              <a:ext uri="{FF2B5EF4-FFF2-40B4-BE49-F238E27FC236}">
                <a16:creationId xmlns:a16="http://schemas.microsoft.com/office/drawing/2014/main" id="{16A9F3A2-3BC3-41F4-B5F7-DE52584EA2B8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39106" y="5602600"/>
            <a:ext cx="914400" cy="914400"/>
          </a:xfrm>
          <a:prstGeom prst="rect">
            <a:avLst/>
          </a:prstGeom>
        </p:spPr>
      </p:pic>
      <p:pic>
        <p:nvPicPr>
          <p:cNvPr id="58" name="Gráfico 57" descr="Globo terrestre - Ásia">
            <a:extLst>
              <a:ext uri="{FF2B5EF4-FFF2-40B4-BE49-F238E27FC236}">
                <a16:creationId xmlns:a16="http://schemas.microsoft.com/office/drawing/2014/main" id="{B353A8FA-5505-431A-8E2D-B7B42F9240D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1465" y="1625584"/>
            <a:ext cx="914400" cy="914400"/>
          </a:xfrm>
          <a:prstGeom prst="rect">
            <a:avLst/>
          </a:prstGeom>
        </p:spPr>
      </p:pic>
      <p:pic>
        <p:nvPicPr>
          <p:cNvPr id="60" name="Gráfico 59" descr="América do Sul">
            <a:extLst>
              <a:ext uri="{FF2B5EF4-FFF2-40B4-BE49-F238E27FC236}">
                <a16:creationId xmlns:a16="http://schemas.microsoft.com/office/drawing/2014/main" id="{6A6D4B9A-2E21-43A6-91E3-F2E92491CC5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698235" y="1625584"/>
            <a:ext cx="914400" cy="914400"/>
          </a:xfrm>
          <a:prstGeom prst="rect">
            <a:avLst/>
          </a:prstGeom>
        </p:spPr>
      </p:pic>
      <p:pic>
        <p:nvPicPr>
          <p:cNvPr id="61" name="Gráfico 60" descr="Banco de dados">
            <a:extLst>
              <a:ext uri="{FF2B5EF4-FFF2-40B4-BE49-F238E27FC236}">
                <a16:creationId xmlns:a16="http://schemas.microsoft.com/office/drawing/2014/main" id="{F6011312-3C23-4294-AF8D-EB72A2CDD55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19291" y="1625584"/>
            <a:ext cx="914400" cy="914400"/>
          </a:xfrm>
          <a:prstGeom prst="rect">
            <a:avLst/>
          </a:prstGeom>
        </p:spPr>
      </p:pic>
      <p:pic>
        <p:nvPicPr>
          <p:cNvPr id="63" name="Gráfico 62" descr="Peças de quebra-cabeça">
            <a:extLst>
              <a:ext uri="{FF2B5EF4-FFF2-40B4-BE49-F238E27FC236}">
                <a16:creationId xmlns:a16="http://schemas.microsoft.com/office/drawing/2014/main" id="{4AFAA733-4061-4B54-B88E-B2870D97763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74807" y="286591"/>
            <a:ext cx="914400" cy="914400"/>
          </a:xfrm>
          <a:prstGeom prst="rect">
            <a:avLst/>
          </a:prstGeom>
        </p:spPr>
      </p:pic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7521BA0-2009-4F9E-A275-7BFB5A27795F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16426" y="328293"/>
            <a:ext cx="914400" cy="914400"/>
          </a:xfrm>
          <a:prstGeom prst="rect">
            <a:avLst/>
          </a:prstGeom>
        </p:spPr>
      </p:pic>
      <p:pic>
        <p:nvPicPr>
          <p:cNvPr id="65" name="Gráfico 64" descr="Usuário">
            <a:extLst>
              <a:ext uri="{FF2B5EF4-FFF2-40B4-BE49-F238E27FC236}">
                <a16:creationId xmlns:a16="http://schemas.microsoft.com/office/drawing/2014/main" id="{E9547586-6A87-4075-89E4-6CC37869090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15245" y="341000"/>
            <a:ext cx="914400" cy="914400"/>
          </a:xfrm>
          <a:prstGeom prst="rect">
            <a:avLst/>
          </a:prstGeom>
        </p:spPr>
      </p:pic>
      <p:pic>
        <p:nvPicPr>
          <p:cNvPr id="66" name="Gráfico 65" descr="Engrenagens">
            <a:extLst>
              <a:ext uri="{FF2B5EF4-FFF2-40B4-BE49-F238E27FC236}">
                <a16:creationId xmlns:a16="http://schemas.microsoft.com/office/drawing/2014/main" id="{9CFE14E4-3ADC-4320-8F78-CE3D9C4F2471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106956" y="341000"/>
            <a:ext cx="914400" cy="914400"/>
          </a:xfrm>
          <a:prstGeom prst="rect">
            <a:avLst/>
          </a:prstGeom>
        </p:spPr>
      </p:pic>
      <p:pic>
        <p:nvPicPr>
          <p:cNvPr id="67" name="Gráfico 66" descr="Cabeça com engrenagens">
            <a:extLst>
              <a:ext uri="{FF2B5EF4-FFF2-40B4-BE49-F238E27FC236}">
                <a16:creationId xmlns:a16="http://schemas.microsoft.com/office/drawing/2014/main" id="{8CB3B25E-3762-4FE2-98A8-E8C7142A149D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39106" y="286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382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História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868954" y="1404791"/>
            <a:ext cx="9863901" cy="3100254"/>
            <a:chOff x="1103927" y="2009552"/>
            <a:chExt cx="9863901" cy="3100254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50B5E48-27E5-4326-92FB-9CB2D9AD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68481" y="3796888"/>
              <a:ext cx="5244" cy="76174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1103927" y="2009552"/>
              <a:ext cx="9863901" cy="3100254"/>
              <a:chOff x="1103927" y="2009552"/>
              <a:chExt cx="9863901" cy="3100254"/>
            </a:xfrm>
          </p:grpSpPr>
          <p:sp>
            <p:nvSpPr>
              <p:cNvPr id="55" name="Triângulo isósceles 54">
                <a:extLst>
                  <a:ext uri="{FF2B5EF4-FFF2-40B4-BE49-F238E27FC236}">
                    <a16:creationId xmlns:a16="http://schemas.microsoft.com/office/drawing/2014/main" id="{EE352261-3210-45EA-9DDD-CDD3371C77EB}"/>
                  </a:ext>
                </a:extLst>
              </p:cNvPr>
              <p:cNvSpPr/>
              <p:nvPr/>
            </p:nvSpPr>
            <p:spPr>
              <a:xfrm>
                <a:off x="4399700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C687AC53-E0EC-4F7A-8F72-737EEDA8DE67}"/>
                  </a:ext>
                </a:extLst>
              </p:cNvPr>
              <p:cNvCxnSpPr/>
              <p:nvPr/>
            </p:nvCxnSpPr>
            <p:spPr>
              <a:xfrm>
                <a:off x="1103927" y="3796888"/>
                <a:ext cx="9552455" cy="0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AC18BB6D-0489-4299-9BFA-A6BCBD3CD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503" y="2872963"/>
                <a:ext cx="0" cy="923925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riângulo isósceles 57">
                <a:extLst>
                  <a:ext uri="{FF2B5EF4-FFF2-40B4-BE49-F238E27FC236}">
                    <a16:creationId xmlns:a16="http://schemas.microsoft.com/office/drawing/2014/main" id="{BD89EDD0-A126-4E8E-ADF3-8D45CAFF5889}"/>
                  </a:ext>
                </a:extLst>
              </p:cNvPr>
              <p:cNvSpPr/>
              <p:nvPr/>
            </p:nvSpPr>
            <p:spPr>
              <a:xfrm rot="10800000">
                <a:off x="7669274" y="4647026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AE42810-430D-4525-99C8-5D7A87EF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6382" y="2896645"/>
                <a:ext cx="0" cy="91571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riângulo isósceles 59">
                <a:extLst>
                  <a:ext uri="{FF2B5EF4-FFF2-40B4-BE49-F238E27FC236}">
                    <a16:creationId xmlns:a16="http://schemas.microsoft.com/office/drawing/2014/main" id="{D70D0C07-724E-4C17-AD25-C60F28EBB96F}"/>
                  </a:ext>
                </a:extLst>
              </p:cNvPr>
              <p:cNvSpPr/>
              <p:nvPr/>
            </p:nvSpPr>
            <p:spPr>
              <a:xfrm>
                <a:off x="10440651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587671A4-6D49-4759-869D-D455DCBDF84E}"/>
                  </a:ext>
                </a:extLst>
              </p:cNvPr>
              <p:cNvSpPr txBox="1"/>
              <p:nvPr/>
            </p:nvSpPr>
            <p:spPr>
              <a:xfrm>
                <a:off x="1506640" y="2488924"/>
                <a:ext cx="30414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Nasce a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Kleine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Maschine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, primeira empresa que traz a inovação de monitoramento de timeout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87C8A74D-FF15-4A64-B6C5-D64A045C6A2F}"/>
                  </a:ext>
                </a:extLst>
              </p:cNvPr>
              <p:cNvSpPr txBox="1"/>
              <p:nvPr/>
            </p:nvSpPr>
            <p:spPr>
              <a:xfrm>
                <a:off x="1517477" y="200955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Fev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BEC90B1A-F9CC-408A-96A1-A8C856A7CDD1}"/>
                  </a:ext>
                </a:extLst>
              </p:cNvPr>
              <p:cNvSpPr txBox="1"/>
              <p:nvPr/>
            </p:nvSpPr>
            <p:spPr>
              <a:xfrm>
                <a:off x="4981156" y="4242173"/>
                <a:ext cx="3321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 primeira empresa de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adquirência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 nos contrata 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A193F5C-DA62-4A66-A373-D84529684361}"/>
                  </a:ext>
                </a:extLst>
              </p:cNvPr>
              <p:cNvSpPr txBox="1"/>
              <p:nvPr/>
            </p:nvSpPr>
            <p:spPr>
              <a:xfrm>
                <a:off x="4940502" y="3815809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320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Abr</a:t>
                </a:r>
                <a:r>
                  <a:rPr lang="pt-BR" sz="320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/19</a:t>
                </a:r>
                <a:endPara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9D6A372-7C68-4122-B21C-4F0C68D05615}"/>
                  </a:ext>
                </a:extLst>
              </p:cNvPr>
              <p:cNvSpPr txBox="1"/>
              <p:nvPr/>
            </p:nvSpPr>
            <p:spPr>
              <a:xfrm>
                <a:off x="7863903" y="3066913"/>
                <a:ext cx="31039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Nossa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 primeira solução é entregue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DFFD0695-0E3E-431E-98E4-4E8C2E4CE199}"/>
                  </a:ext>
                </a:extLst>
              </p:cNvPr>
              <p:cNvSpPr txBox="1"/>
              <p:nvPr/>
            </p:nvSpPr>
            <p:spPr>
              <a:xfrm>
                <a:off x="7843687" y="253709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Jun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</p:grpSp>
      </p:grpSp>
      <p:grpSp>
        <p:nvGrpSpPr>
          <p:cNvPr id="67" name="Agrupar 66"/>
          <p:cNvGrpSpPr/>
          <p:nvPr/>
        </p:nvGrpSpPr>
        <p:grpSpPr>
          <a:xfrm>
            <a:off x="275829" y="4965977"/>
            <a:ext cx="1643947" cy="1779863"/>
            <a:chOff x="220745" y="5095687"/>
            <a:chExt cx="1643947" cy="1779864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1" y="5465020"/>
              <a:ext cx="1425456" cy="1410531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20745" y="5095687"/>
              <a:ext cx="164394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Barbara Soares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2594629" y="4918480"/>
            <a:ext cx="1643947" cy="1857411"/>
            <a:chOff x="2539545" y="5048193"/>
            <a:chExt cx="1643947" cy="1857411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3" y="5408944"/>
              <a:ext cx="1496660" cy="149666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539545" y="5048193"/>
              <a:ext cx="164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Beatriz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 Tenório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5141832" y="4912794"/>
            <a:ext cx="1939939" cy="1829459"/>
            <a:chOff x="5086748" y="5042507"/>
            <a:chExt cx="1939939" cy="1829459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664" y="5442582"/>
              <a:ext cx="1444484" cy="1429384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5086748" y="50425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Gabriel Gameleira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9" name="Agrupar 78"/>
          <p:cNvGrpSpPr/>
          <p:nvPr/>
        </p:nvGrpSpPr>
        <p:grpSpPr>
          <a:xfrm>
            <a:off x="10317783" y="4865964"/>
            <a:ext cx="1939939" cy="1799506"/>
            <a:chOff x="10262699" y="4995677"/>
            <a:chExt cx="1939939" cy="1799506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906" y="5327445"/>
              <a:ext cx="1478038" cy="1467738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10262699" y="499567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Paulo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pt-BR" b="0" i="0" u="none" strike="noStrike" kern="1200" cap="none" spc="0" normalizeH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Bertucci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7743198" y="4909899"/>
            <a:ext cx="1939939" cy="1882362"/>
            <a:chOff x="7930946" y="5044307"/>
            <a:chExt cx="1939939" cy="1882362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7930946" y="50443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Matheus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Nunes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277" y="5464897"/>
              <a:ext cx="1410802" cy="146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29810" y="-11678565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537455" y="-1062204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Empresa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97291" y="1137320"/>
            <a:ext cx="11874310" cy="5722115"/>
            <a:chOff x="197291" y="1137320"/>
            <a:chExt cx="11874310" cy="5722115"/>
          </a:xfrm>
        </p:grpSpPr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ED0064D7-E43B-418C-80DA-5E117818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336" y="3151098"/>
              <a:ext cx="5653639" cy="1154241"/>
            </a:xfrm>
            <a:prstGeom prst="rect">
              <a:avLst/>
            </a:prstGeom>
          </p:spPr>
        </p:pic>
        <p:cxnSp>
          <p:nvCxnSpPr>
            <p:cNvPr id="95" name="Conector de seta reta 2"/>
            <p:cNvCxnSpPr/>
            <p:nvPr/>
          </p:nvCxnSpPr>
          <p:spPr>
            <a:xfrm flipH="1" flipV="1">
              <a:off x="2960381" y="2816084"/>
              <a:ext cx="907577" cy="66184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ave dupla 8"/>
            <p:cNvSpPr/>
            <p:nvPr/>
          </p:nvSpPr>
          <p:spPr>
            <a:xfrm>
              <a:off x="570824" y="1281764"/>
              <a:ext cx="4507094" cy="1828546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816757" y="1361416"/>
              <a:ext cx="40152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 </a:t>
              </a:r>
              <a:r>
                <a:rPr lang="pt-BR" b="1" dirty="0"/>
                <a:t>Triângulo</a:t>
              </a:r>
              <a:r>
                <a:rPr lang="pt-BR" dirty="0"/>
                <a:t>: é a letra grega delta, que representa </a:t>
              </a:r>
              <a:r>
                <a:rPr lang="pt-BR" b="1" i="1" dirty="0"/>
                <a:t>mudança</a:t>
              </a:r>
              <a:r>
                <a:rPr lang="pt-BR" dirty="0"/>
                <a:t> e </a:t>
              </a:r>
              <a:r>
                <a:rPr lang="pt-BR" b="1" i="1" dirty="0"/>
                <a:t>fluidez</a:t>
              </a:r>
              <a:r>
                <a:rPr lang="pt-BR" dirty="0"/>
                <a:t>, ou um circuito que volta ao princípio. Também representa coisas que acontecem em três, como pensar, falar e dizer a coisa certa.</a:t>
              </a: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72" y="3906297"/>
              <a:ext cx="2099782" cy="2008487"/>
            </a:xfrm>
            <a:prstGeom prst="rect">
              <a:avLst/>
            </a:prstGeom>
          </p:spPr>
        </p:pic>
        <p:sp>
          <p:nvSpPr>
            <p:cNvPr id="99" name="Retângulo 98"/>
            <p:cNvSpPr/>
            <p:nvPr/>
          </p:nvSpPr>
          <p:spPr>
            <a:xfrm>
              <a:off x="4831985" y="5268026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preto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com o poder, elegância, formalidade</a:t>
              </a:r>
              <a:endParaRPr lang="pt-BR" dirty="0"/>
            </a:p>
          </p:txBody>
        </p:sp>
        <p:sp>
          <p:nvSpPr>
            <p:cNvPr id="100" name="Chave dupla 17"/>
            <p:cNvSpPr/>
            <p:nvPr/>
          </p:nvSpPr>
          <p:spPr>
            <a:xfrm>
              <a:off x="4606343" y="4995802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de seta reta 18"/>
            <p:cNvCxnSpPr/>
            <p:nvPr/>
          </p:nvCxnSpPr>
          <p:spPr>
            <a:xfrm flipH="1">
              <a:off x="7803816" y="5627523"/>
              <a:ext cx="743349" cy="39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0451" y="1304044"/>
              <a:ext cx="1581150" cy="1533525"/>
            </a:xfrm>
            <a:prstGeom prst="rect">
              <a:avLst/>
            </a:prstGeom>
          </p:spPr>
        </p:pic>
        <p:sp>
          <p:nvSpPr>
            <p:cNvPr id="103" name="Retângulo 102"/>
            <p:cNvSpPr/>
            <p:nvPr/>
          </p:nvSpPr>
          <p:spPr>
            <a:xfrm>
              <a:off x="6607155" y="1453666"/>
              <a:ext cx="291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C86A9"/>
                  </a:solidFill>
                  <a:effectLst/>
                  <a:latin typeface="arial" panose="020B0604020202020204" pitchFamily="34" charset="0"/>
                </a:rPr>
                <a:t>azul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pt-BR" dirty="0">
                  <a:solidFill>
                    <a:srgbClr val="222222"/>
                  </a:solidFill>
                  <a:latin typeface="arial" panose="020B0604020202020204" pitchFamily="34" charset="0"/>
                </a:rPr>
                <a:t> significa tranquilidade, serenidade e harmonia</a:t>
              </a:r>
            </a:p>
          </p:txBody>
        </p:sp>
        <p:sp>
          <p:nvSpPr>
            <p:cNvPr id="104" name="Chave dupla 33"/>
            <p:cNvSpPr/>
            <p:nvPr/>
          </p:nvSpPr>
          <p:spPr>
            <a:xfrm>
              <a:off x="6515964" y="1137320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Conector de seta reta 34"/>
            <p:cNvCxnSpPr>
              <a:stCxn id="102" idx="1"/>
            </p:cNvCxnSpPr>
            <p:nvPr/>
          </p:nvCxnSpPr>
          <p:spPr>
            <a:xfrm flipH="1" flipV="1">
              <a:off x="9761816" y="1828914"/>
              <a:ext cx="728635" cy="24189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tângulo 105"/>
            <p:cNvSpPr/>
            <p:nvPr/>
          </p:nvSpPr>
          <p:spPr>
            <a:xfrm>
              <a:off x="910136" y="4105600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dirty="0">
                  <a:solidFill>
                    <a:srgbClr val="C27299"/>
                  </a:solidFill>
                  <a:latin typeface="arial" panose="020B0604020202020204" pitchFamily="34" charset="0"/>
                </a:rPr>
                <a:t>rosa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</a:t>
              </a:r>
              <a:r>
                <a:rPr lang="pt-BR" dirty="0"/>
                <a:t>romantismo, ternura, ingenuidade.</a:t>
              </a:r>
            </a:p>
          </p:txBody>
        </p:sp>
        <p:sp>
          <p:nvSpPr>
            <p:cNvPr id="107" name="Chave dupla 39"/>
            <p:cNvSpPr/>
            <p:nvPr/>
          </p:nvSpPr>
          <p:spPr>
            <a:xfrm>
              <a:off x="684494" y="3833376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Conector de seta reta 40"/>
            <p:cNvCxnSpPr/>
            <p:nvPr/>
          </p:nvCxnSpPr>
          <p:spPr>
            <a:xfrm flipV="1">
              <a:off x="1830509" y="5314133"/>
              <a:ext cx="626810" cy="62677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291" y="5319014"/>
              <a:ext cx="1793780" cy="1540421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Objetivo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Desenvolver soluções de software para empresas de pequeno e médio porte de </a:t>
            </a:r>
            <a:r>
              <a:rPr lang="pt-BR" sz="32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adquirência</a:t>
            </a: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Projeto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Problemática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Baixo mensuramento e monitoramento de componentes de Hardware e dos </a:t>
            </a:r>
            <a:r>
              <a:rPr lang="pt-BR" sz="32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Time-Outs</a:t>
            </a: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das transações financeiras. 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249</Words>
  <Application>Microsoft Office PowerPoint</Application>
  <PresentationFormat>Widescreen</PresentationFormat>
  <Paragraphs>89</Paragraphs>
  <Slides>33</Slides>
  <Notes>0</Notes>
  <HiddenSlides>3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Nemesia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TENÓRIO QUEROS DE OLIVEIRA</dc:creator>
  <cp:lastModifiedBy>Matheus Ferreira Nunes Silva</cp:lastModifiedBy>
  <cp:revision>16</cp:revision>
  <dcterms:created xsi:type="dcterms:W3CDTF">2019-06-21T20:00:56Z</dcterms:created>
  <dcterms:modified xsi:type="dcterms:W3CDTF">2019-06-25T23:04:48Z</dcterms:modified>
</cp:coreProperties>
</file>